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slides/slide4.xml" Type="http://schemas.openxmlformats.org/officeDocument/2006/relationships/slide"/><Relationship Id="rId14" Target="slides/slide5.xml" Type="http://schemas.openxmlformats.org/officeDocument/2006/relationships/slide"/><Relationship Id="rId15" Target="slides/slide6.xml" Type="http://schemas.openxmlformats.org/officeDocument/2006/relationships/slide"/><Relationship Id="rId16" Target="slides/slide7.xml" Type="http://schemas.openxmlformats.org/officeDocument/2006/relationships/slide"/><Relationship Id="rId17" Target="slides/slide8.xml" Type="http://schemas.openxmlformats.org/officeDocument/2006/relationships/slide"/><Relationship Id="rId18" Target="slides/slide9.xml" Type="http://schemas.openxmlformats.org/officeDocument/2006/relationships/slide"/><Relationship Id="rId19" Target="slides/slide10.xml" Type="http://schemas.openxmlformats.org/officeDocument/2006/relationships/slide"/><Relationship Id="rId2" Target="presProps.xml" Type="http://schemas.openxmlformats.org/officeDocument/2006/relationships/presProps"/><Relationship Id="rId20" Target="slides/slide11.xml" Type="http://schemas.openxmlformats.org/officeDocument/2006/relationships/slide"/><Relationship Id="rId21" Target="slides/slide12.xml" Type="http://schemas.openxmlformats.org/officeDocument/2006/relationships/slide"/><Relationship Id="rId22" Target="slides/slide13.xml" Type="http://schemas.openxmlformats.org/officeDocument/2006/relationships/slide"/><Relationship Id="rId23" Target="slides/slide14.xml" Type="http://schemas.openxmlformats.org/officeDocument/2006/relationships/slide"/><Relationship Id="rId24" Target="slides/slide15.xml" Type="http://schemas.openxmlformats.org/officeDocument/2006/relationships/slide"/><Relationship Id="rId25" Target="slides/slide16.xml" Type="http://schemas.openxmlformats.org/officeDocument/2006/relationships/slide"/><Relationship Id="rId26" Target="slides/slide1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173105"/>
          </a:xfrm>
          <a:custGeom>
            <a:avLst/>
            <a:gdLst/>
            <a:ahLst/>
            <a:cxnLst/>
            <a:rect r="r" b="b" t="t" l="l"/>
            <a:pathLst>
              <a:path h="10173105" w="18288000">
                <a:moveTo>
                  <a:pt x="0" y="0"/>
                </a:moveTo>
                <a:lnTo>
                  <a:pt x="18288000" y="0"/>
                </a:lnTo>
                <a:lnTo>
                  <a:pt x="18288000" y="10173105"/>
                </a:lnTo>
                <a:lnTo>
                  <a:pt x="0" y="101731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" r="-3016" b="-931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2342" y="0"/>
            <a:ext cx="18143316" cy="10287000"/>
          </a:xfrm>
          <a:custGeom>
            <a:avLst/>
            <a:gdLst/>
            <a:ahLst/>
            <a:cxnLst/>
            <a:rect r="r" b="b" t="t" l="l"/>
            <a:pathLst>
              <a:path h="10287000" w="18143316">
                <a:moveTo>
                  <a:pt x="0" y="0"/>
                </a:moveTo>
                <a:lnTo>
                  <a:pt x="18143316" y="0"/>
                </a:lnTo>
                <a:lnTo>
                  <a:pt x="181433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400828" cy="10224308"/>
          </a:xfrm>
          <a:custGeom>
            <a:avLst/>
            <a:gdLst/>
            <a:ahLst/>
            <a:cxnLst/>
            <a:rect r="r" b="b" t="t" l="l"/>
            <a:pathLst>
              <a:path h="10224308" w="18400828">
                <a:moveTo>
                  <a:pt x="0" y="0"/>
                </a:moveTo>
                <a:lnTo>
                  <a:pt x="18400828" y="0"/>
                </a:lnTo>
                <a:lnTo>
                  <a:pt x="18400828" y="10224308"/>
                </a:lnTo>
                <a:lnTo>
                  <a:pt x="0" y="102243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8047"/>
            <a:ext cx="18288000" cy="10090906"/>
          </a:xfrm>
          <a:custGeom>
            <a:avLst/>
            <a:gdLst/>
            <a:ahLst/>
            <a:cxnLst/>
            <a:rect r="r" b="b" t="t" l="l"/>
            <a:pathLst>
              <a:path h="10090906" w="18288000">
                <a:moveTo>
                  <a:pt x="0" y="0"/>
                </a:moveTo>
                <a:lnTo>
                  <a:pt x="18288000" y="0"/>
                </a:lnTo>
                <a:lnTo>
                  <a:pt x="18288000" y="10090906"/>
                </a:lnTo>
                <a:lnTo>
                  <a:pt x="0" y="100909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266"/>
            <a:ext cx="18288000" cy="10282468"/>
          </a:xfrm>
          <a:custGeom>
            <a:avLst/>
            <a:gdLst/>
            <a:ahLst/>
            <a:cxnLst/>
            <a:rect r="r" b="b" t="t" l="l"/>
            <a:pathLst>
              <a:path h="10282468" w="18288000">
                <a:moveTo>
                  <a:pt x="0" y="0"/>
                </a:moveTo>
                <a:lnTo>
                  <a:pt x="18288000" y="0"/>
                </a:lnTo>
                <a:lnTo>
                  <a:pt x="18288000" y="10282468"/>
                </a:lnTo>
                <a:lnTo>
                  <a:pt x="0" y="10282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0537" y="0"/>
            <a:ext cx="17446926" cy="10517847"/>
          </a:xfrm>
          <a:custGeom>
            <a:avLst/>
            <a:gdLst/>
            <a:ahLst/>
            <a:cxnLst/>
            <a:rect r="r" b="b" t="t" l="l"/>
            <a:pathLst>
              <a:path h="10517847" w="17446926">
                <a:moveTo>
                  <a:pt x="0" y="0"/>
                </a:moveTo>
                <a:lnTo>
                  <a:pt x="17446926" y="0"/>
                </a:lnTo>
                <a:lnTo>
                  <a:pt x="17446926" y="10517847"/>
                </a:lnTo>
                <a:lnTo>
                  <a:pt x="0" y="105178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6219" y="0"/>
            <a:ext cx="17915562" cy="10287000"/>
          </a:xfrm>
          <a:custGeom>
            <a:avLst/>
            <a:gdLst/>
            <a:ahLst/>
            <a:cxnLst/>
            <a:rect r="r" b="b" t="t" l="l"/>
            <a:pathLst>
              <a:path h="10287000" w="17915562">
                <a:moveTo>
                  <a:pt x="0" y="0"/>
                </a:moveTo>
                <a:lnTo>
                  <a:pt x="17915562" y="0"/>
                </a:lnTo>
                <a:lnTo>
                  <a:pt x="1791556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958" y="0"/>
            <a:ext cx="18020085" cy="10287000"/>
          </a:xfrm>
          <a:custGeom>
            <a:avLst/>
            <a:gdLst/>
            <a:ahLst/>
            <a:cxnLst/>
            <a:rect r="r" b="b" t="t" l="l"/>
            <a:pathLst>
              <a:path h="10287000" w="18020085">
                <a:moveTo>
                  <a:pt x="0" y="0"/>
                </a:moveTo>
                <a:lnTo>
                  <a:pt x="18020084" y="0"/>
                </a:lnTo>
                <a:lnTo>
                  <a:pt x="1802008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755" y="-60759"/>
            <a:ext cx="18181245" cy="10347759"/>
          </a:xfrm>
          <a:custGeom>
            <a:avLst/>
            <a:gdLst/>
            <a:ahLst/>
            <a:cxnLst/>
            <a:rect r="r" b="b" t="t" l="l"/>
            <a:pathLst>
              <a:path h="10347759" w="18181245">
                <a:moveTo>
                  <a:pt x="0" y="0"/>
                </a:moveTo>
                <a:lnTo>
                  <a:pt x="18181245" y="0"/>
                </a:lnTo>
                <a:lnTo>
                  <a:pt x="18181245" y="10347759"/>
                </a:lnTo>
                <a:lnTo>
                  <a:pt x="0" y="103477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18588"/>
            <a:ext cx="18288000" cy="9764906"/>
          </a:xfrm>
          <a:custGeom>
            <a:avLst/>
            <a:gdLst/>
            <a:ahLst/>
            <a:cxnLst/>
            <a:rect r="r" b="b" t="t" l="l"/>
            <a:pathLst>
              <a:path h="9764906" w="18288000">
                <a:moveTo>
                  <a:pt x="0" y="0"/>
                </a:moveTo>
                <a:lnTo>
                  <a:pt x="18288000" y="0"/>
                </a:lnTo>
                <a:lnTo>
                  <a:pt x="18288000" y="9764906"/>
                </a:lnTo>
                <a:lnTo>
                  <a:pt x="0" y="97649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13" r="-413" b="-713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622097" cy="10287000"/>
          </a:xfrm>
          <a:custGeom>
            <a:avLst/>
            <a:gdLst/>
            <a:ahLst/>
            <a:cxnLst/>
            <a:rect r="r" b="b" t="t" l="l"/>
            <a:pathLst>
              <a:path h="10287000" w="18622097">
                <a:moveTo>
                  <a:pt x="0" y="0"/>
                </a:moveTo>
                <a:lnTo>
                  <a:pt x="18622097" y="0"/>
                </a:lnTo>
                <a:lnTo>
                  <a:pt x="1862209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8" t="-10552" r="-608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0006" y="0"/>
            <a:ext cx="18187988" cy="10287000"/>
          </a:xfrm>
          <a:custGeom>
            <a:avLst/>
            <a:gdLst/>
            <a:ahLst/>
            <a:cxnLst/>
            <a:rect r="r" b="b" t="t" l="l"/>
            <a:pathLst>
              <a:path h="10287000" w="18187988">
                <a:moveTo>
                  <a:pt x="0" y="0"/>
                </a:moveTo>
                <a:lnTo>
                  <a:pt x="18187988" y="0"/>
                </a:lnTo>
                <a:lnTo>
                  <a:pt x="1818798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66169" cy="10299309"/>
          </a:xfrm>
          <a:custGeom>
            <a:avLst/>
            <a:gdLst/>
            <a:ahLst/>
            <a:cxnLst/>
            <a:rect r="r" b="b" t="t" l="l"/>
            <a:pathLst>
              <a:path h="10299309" w="18266169">
                <a:moveTo>
                  <a:pt x="0" y="0"/>
                </a:moveTo>
                <a:lnTo>
                  <a:pt x="18266169" y="0"/>
                </a:lnTo>
                <a:lnTo>
                  <a:pt x="18266169" y="10299309"/>
                </a:lnTo>
                <a:lnTo>
                  <a:pt x="0" y="102993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951" y="9517"/>
            <a:ext cx="18304951" cy="10277483"/>
          </a:xfrm>
          <a:custGeom>
            <a:avLst/>
            <a:gdLst/>
            <a:ahLst/>
            <a:cxnLst/>
            <a:rect r="r" b="b" t="t" l="l"/>
            <a:pathLst>
              <a:path h="10277483" w="18304951">
                <a:moveTo>
                  <a:pt x="0" y="0"/>
                </a:moveTo>
                <a:lnTo>
                  <a:pt x="18304951" y="0"/>
                </a:lnTo>
                <a:lnTo>
                  <a:pt x="18304951" y="10277483"/>
                </a:lnTo>
                <a:lnTo>
                  <a:pt x="0" y="102774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152" y="-91109"/>
            <a:ext cx="18128848" cy="10378109"/>
          </a:xfrm>
          <a:custGeom>
            <a:avLst/>
            <a:gdLst/>
            <a:ahLst/>
            <a:cxnLst/>
            <a:rect r="r" b="b" t="t" l="l"/>
            <a:pathLst>
              <a:path h="10378109" w="18128848">
                <a:moveTo>
                  <a:pt x="0" y="0"/>
                </a:moveTo>
                <a:lnTo>
                  <a:pt x="18128848" y="0"/>
                </a:lnTo>
                <a:lnTo>
                  <a:pt x="18128848" y="10378109"/>
                </a:lnTo>
                <a:lnTo>
                  <a:pt x="0" y="103781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622" y="0"/>
            <a:ext cx="18248755" cy="10287000"/>
          </a:xfrm>
          <a:custGeom>
            <a:avLst/>
            <a:gdLst/>
            <a:ahLst/>
            <a:cxnLst/>
            <a:rect r="r" b="b" t="t" l="l"/>
            <a:pathLst>
              <a:path h="10287000" w="18248755">
                <a:moveTo>
                  <a:pt x="0" y="0"/>
                </a:moveTo>
                <a:lnTo>
                  <a:pt x="18248756" y="0"/>
                </a:lnTo>
                <a:lnTo>
                  <a:pt x="1824875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87626" y="0"/>
            <a:ext cx="17512749" cy="10287000"/>
          </a:xfrm>
          <a:custGeom>
            <a:avLst/>
            <a:gdLst/>
            <a:ahLst/>
            <a:cxnLst/>
            <a:rect r="r" b="b" t="t" l="l"/>
            <a:pathLst>
              <a:path h="10287000" w="17512749">
                <a:moveTo>
                  <a:pt x="0" y="0"/>
                </a:moveTo>
                <a:lnTo>
                  <a:pt x="17512748" y="0"/>
                </a:lnTo>
                <a:lnTo>
                  <a:pt x="1751274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769" r="0" b="-2769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DAFpkn9lu7Y</dc:identifier>
  <dcterms:modified xsi:type="dcterms:W3CDTF">2011-08-01T06:04:30Z</dcterms:modified>
  <cp:revision>1</cp:revision>
  <dc:title>Grey minimalist business project presentation </dc:title>
</cp:coreProperties>
</file>

<file path=docProps/thumbnail.jpeg>
</file>